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415210" cy="24288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Городовиковский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п.Южный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Детская игровая площадка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Южненское</a:t>
            </a:r>
            <a:r>
              <a:rPr lang="ru-RU" b="1" dirty="0" smtClean="0"/>
              <a:t> сельское муниципальное образование Республики Калмыкия реализация </a:t>
            </a:r>
          </a:p>
          <a:p>
            <a:r>
              <a:rPr lang="ru-RU" b="1" dirty="0" smtClean="0"/>
              <a:t>2023г.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23.07.2023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5728"/>
            <a:ext cx="8229600" cy="39290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25.07.2023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29600" cy="39290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27.07.2023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29600" cy="39290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03.08.2023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38576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05.08.2023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38576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04.09.2023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5728"/>
            <a:ext cx="8258204" cy="37147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Республика Калмыкия Городовиковский район п.Южный Детская игровая площадка</vt:lpstr>
      <vt:lpstr>23.07.2023</vt:lpstr>
      <vt:lpstr>25.07.2023</vt:lpstr>
      <vt:lpstr>27.07.2023</vt:lpstr>
      <vt:lpstr>03.08.2023</vt:lpstr>
      <vt:lpstr>05.08.2023</vt:lpstr>
      <vt:lpstr>04.09.2023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Калмыкия Городовиковский район п.Южный</dc:title>
  <dc:creator>СМО</dc:creator>
  <cp:lastModifiedBy>СМО</cp:lastModifiedBy>
  <cp:revision>6</cp:revision>
  <dcterms:created xsi:type="dcterms:W3CDTF">2025-02-08T07:52:08Z</dcterms:created>
  <dcterms:modified xsi:type="dcterms:W3CDTF">2025-02-08T09:34:50Z</dcterms:modified>
</cp:coreProperties>
</file>