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73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8143932" cy="285752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Республика Калмыкия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Городовиковский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район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п.Амур-Санан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Детская игровая площадка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err="1" smtClean="0"/>
              <a:t>Южненское</a:t>
            </a:r>
            <a:r>
              <a:rPr lang="ru-RU" b="1" dirty="0" smtClean="0"/>
              <a:t> сельское муниципальное образование Республики Калмыкия</a:t>
            </a:r>
          </a:p>
          <a:p>
            <a:r>
              <a:rPr lang="ru-RU" b="1" smtClean="0"/>
              <a:t>2024г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6"/>
            <a:ext cx="8258204" cy="107157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02.04.2024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20250208_0914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214290"/>
            <a:ext cx="7871506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5143512"/>
            <a:ext cx="8229600" cy="78581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12.04.2024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250208_0921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14290"/>
            <a:ext cx="8229600" cy="428866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14950"/>
            <a:ext cx="8229600" cy="107157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15.04.2024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20250208-WA0023.jpg"/>
          <p:cNvPicPr>
            <a:picLocks noGrp="1" noChangeAspect="1"/>
          </p:cNvPicPr>
          <p:nvPr>
            <p:ph idx="1"/>
          </p:nvPr>
        </p:nvPicPr>
        <p:blipFill>
          <a:blip r:embed="rId2"/>
          <a:srcRect t="2804" r="8333"/>
          <a:stretch>
            <a:fillRect/>
          </a:stretch>
        </p:blipFill>
        <p:spPr>
          <a:xfrm>
            <a:off x="571472" y="214290"/>
            <a:ext cx="8072494" cy="457203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00702"/>
            <a:ext cx="8229600" cy="64294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19.04.2024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20250208-WA0022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85729"/>
            <a:ext cx="8186766" cy="428628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57826"/>
            <a:ext cx="8229600" cy="85725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21.04.2024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20250208-WA00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85728"/>
            <a:ext cx="8229600" cy="414340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43512"/>
            <a:ext cx="8229600" cy="78581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02.05.2024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250208_0917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358246" cy="428628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29198"/>
            <a:ext cx="8258204" cy="85725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07.05.2024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20250208-WA00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286808" cy="407196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43512"/>
            <a:ext cx="8229600" cy="92869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28.05.2024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20250208-WA0050.jpg"/>
          <p:cNvPicPr>
            <a:picLocks noGrp="1" noChangeAspect="1"/>
          </p:cNvPicPr>
          <p:nvPr>
            <p:ph idx="1"/>
          </p:nvPr>
        </p:nvPicPr>
        <p:blipFill>
          <a:blip r:embed="rId2"/>
          <a:srcRect r="520" b="3097"/>
          <a:stretch>
            <a:fillRect/>
          </a:stretch>
        </p:blipFill>
        <p:spPr>
          <a:xfrm>
            <a:off x="428596" y="285728"/>
            <a:ext cx="8358246" cy="400052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18</Words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Республика Калмыкия Городовиковский район п.Амур-Санан Детская игровая площадка </vt:lpstr>
      <vt:lpstr>02.04.2024</vt:lpstr>
      <vt:lpstr>12.04.2024</vt:lpstr>
      <vt:lpstr>15.04.2024</vt:lpstr>
      <vt:lpstr>19.04.2024</vt:lpstr>
      <vt:lpstr>21.04.2024</vt:lpstr>
      <vt:lpstr>02.05.2024</vt:lpstr>
      <vt:lpstr>07.05.2024</vt:lpstr>
      <vt:lpstr>28.05.2024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СМО</dc:creator>
  <cp:lastModifiedBy>СМО</cp:lastModifiedBy>
  <cp:revision>9</cp:revision>
  <dcterms:created xsi:type="dcterms:W3CDTF">2025-02-08T06:02:23Z</dcterms:created>
  <dcterms:modified xsi:type="dcterms:W3CDTF">2025-02-08T09:34:00Z</dcterms:modified>
</cp:coreProperties>
</file>