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67462"/>
            <a:ext cx="5829300" cy="37599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72376"/>
            <a:ext cx="5143500" cy="260744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31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61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74987"/>
            <a:ext cx="1478756" cy="9152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74987"/>
            <a:ext cx="4350544" cy="9152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2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67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92444"/>
            <a:ext cx="5915025" cy="449240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227345"/>
            <a:ext cx="5915025" cy="23624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28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74937"/>
            <a:ext cx="2914650" cy="6852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74937"/>
            <a:ext cx="2914650" cy="6852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75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4990"/>
            <a:ext cx="5915025" cy="208745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47443"/>
            <a:ext cx="2901255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44914"/>
            <a:ext cx="2901255" cy="5802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47443"/>
            <a:ext cx="2915543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44914"/>
            <a:ext cx="2915543" cy="5802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43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51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49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54968"/>
            <a:ext cx="3471863" cy="767483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7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54968"/>
            <a:ext cx="3471863" cy="767483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8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74990"/>
            <a:ext cx="591502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74937"/>
            <a:ext cx="591502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C424D-3074-4D22-9C64-690CA02D961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0009783"/>
            <a:ext cx="231457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62360-D620-467C-8C58-A054C7294D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3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r="430" b="14966"/>
          <a:stretch/>
        </p:blipFill>
        <p:spPr>
          <a:xfrm>
            <a:off x="2" y="403413"/>
            <a:ext cx="6839312" cy="4211028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4925812"/>
            <a:ext cx="6763870" cy="5361187"/>
          </a:xfrm>
        </p:spPr>
        <p:txBody>
          <a:bodyPr>
            <a:normAutofit fontScale="85000" lnSpcReduction="20000"/>
          </a:bodyPr>
          <a:lstStyle/>
          <a:p>
            <a:r>
              <a:rPr lang="ru-RU" sz="1900" dirty="0"/>
              <a:t>Порядок использования воздушного пространства РФ беспилотными, воздушными судами (БВС)</a:t>
            </a:r>
          </a:p>
          <a:p>
            <a:r>
              <a:rPr lang="ru-RU" sz="1900" dirty="0"/>
              <a:t> </a:t>
            </a:r>
          </a:p>
          <a:p>
            <a:r>
              <a:rPr lang="ru-RU" sz="1900" dirty="0"/>
              <a:t>Для выполнения полетов БВС установлен разрешительный порядок использования воздушного пространства, независимо от класса воздушного пространства, в котором выполняется полет.</a:t>
            </a:r>
          </a:p>
          <a:p>
            <a:r>
              <a:rPr lang="ru-RU" sz="1900" dirty="0"/>
              <a:t>При необходимости использования воздушного пространства БВС над населенным пунктом пользователю воздушного пространства (гражданину – владельцу БВС) необходимо получить разрешение органа местного самоуправления такого населенного пункта.</a:t>
            </a:r>
          </a:p>
          <a:p>
            <a:r>
              <a:rPr lang="ru-RU" sz="1900" dirty="0"/>
              <a:t>Администрацией города Элисты принято постановление от 13.11.2023 № 2086 «Об утверждении Административного регламента предоставления муниципальной услуги «Выдача разрешений на выполнение авиационных работ, парашютных прыжков, демонстрационных полетов воздушных судов, полетов беспилотных воздушных судов (за исключением беспилотных воздушных судов с максимальной взлетной массой не менее 0,25 кг), подъема привязных аэростатов в границах города Элисты Республики Калмыкия, посадки (взлета) на площадки, расположенные в границах города Элисты, сведения о которых не опубликованы в документах аэронавигационной информации».</a:t>
            </a:r>
          </a:p>
          <a:p>
            <a:r>
              <a:rPr lang="ru-RU" sz="1900" dirty="0"/>
              <a:t>Приказами Минтранса России от 09.03.2016 № 47 «Об установлении зон ограничения» и № 48 «Об установлении запретных зон», в воздушном пространстве Российской Федерации установлены запретные зоны и зоны ограничения полетов.</a:t>
            </a:r>
          </a:p>
          <a:p>
            <a:r>
              <a:rPr lang="ru-RU" sz="1900" dirty="0"/>
              <a:t>За нарушение правил использования воздушного пространства Российской Федерации Кодексом Российской Федерации об административных правонарушениях установлена соответствующая ответственность.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0230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12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Буринова Айса Мингияновна</dc:creator>
  <cp:lastModifiedBy>Буринова Айса Мингияновна</cp:lastModifiedBy>
  <cp:revision>1</cp:revision>
  <dcterms:created xsi:type="dcterms:W3CDTF">2024-06-05T07:20:13Z</dcterms:created>
  <dcterms:modified xsi:type="dcterms:W3CDTF">2024-06-05T07:28:30Z</dcterms:modified>
</cp:coreProperties>
</file>